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6" r:id="rId4"/>
    <p:sldId id="261" r:id="rId5"/>
    <p:sldId id="260" r:id="rId6"/>
    <p:sldId id="257" r:id="rId7"/>
    <p:sldId id="258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9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81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3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27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6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7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7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06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0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8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17D2-7BFC-44DC-A10F-87B7D47AECCC}" type="datetimeFigureOut">
              <a:rPr lang="de-DE" smtClean="0"/>
              <a:t>01.07.2015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7049-0FA2-45BB-A609-B8AEBC547C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7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04448" cy="531141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594928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Unsere Führerin, Frau A. Tasler, 2.v.li., ging mit uns durch die verschiedenen Epochen, der Monstergeschichte.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12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680520" cy="46805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0668" y="576461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Zum Abschluss noch ein weltberühmtes Monster!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40"/>
            <a:ext cx="4909096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24128" y="27089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Man geht durch einen Höllen-schlund in die Ausstellung.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08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5805264" cy="580526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88224" y="1772816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Medusa: Als Athene Poseidon und Medusa im Tempel beim Liebesspiel überrascht, stattet sie Medusa mit Schlangenhaaren aus  und einem Blick, der jeden Mann zu Stein erstarren lässt.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2165"/>
            <a:ext cx="5027414" cy="62842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652120" y="256490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 der Antike waren Drachen und andere Monster meist furchterregende Bewacher, wie auch in der Argonautensage mit dem Raub des goldenen Vlieses.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95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6914"/>
            <a:ext cx="7893208" cy="57349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06194" y="6237312"/>
            <a:ext cx="78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 der christlichen Zeit </a:t>
            </a:r>
            <a:r>
              <a:rPr lang="de-DE" dirty="0" smtClean="0"/>
              <a:t>wurden </a:t>
            </a:r>
            <a:r>
              <a:rPr lang="de-DE" dirty="0" smtClean="0"/>
              <a:t>die Monster Symbole der Sünde und des Teufels.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43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5809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5445224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Das Einhorn galt in der christlichen Mythologie als Zeichen der Stärke und Reinheit. Es bewegte sogar hochrangige Personen, denn es wurde auf dem Konzil in Trient für kirchliche Darstellungen verboten.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3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55426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7524" y="577564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Der wilde Mann rechts, geschnitzt, links auf einem gewirkten Wandteppich. Heute noch gelegentlich als Wirtshausnamen zu finden. Die Figur im Bild stammt von einem Wirtshaus in Basel.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0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430367" cy="64533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92080" y="177189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Der Holzschnitt war die erste Massenpropaganda, mit der sich  evangelische wie katholische Würdenträger gegenseitig verunglimpften. Der Gegner wurde oft in Mensch-Tierfigur dargestellt, eben als Monster.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08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7" y="332656"/>
            <a:ext cx="7072405" cy="54589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7796" y="5792947"/>
            <a:ext cx="7432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Geschichte des grausamen Grafen Dracula mit seinen blutrünstigen Taten regte die Fantasie der Menschen zu einem neuen Monstertypen, dem Vampir, an.  Hier eine Version von Edward Munch.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1248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Bildschirmpräsentation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Verena</dc:creator>
  <cp:lastModifiedBy>Verena</cp:lastModifiedBy>
  <cp:revision>8</cp:revision>
  <dcterms:created xsi:type="dcterms:W3CDTF">2015-06-29T16:28:25Z</dcterms:created>
  <dcterms:modified xsi:type="dcterms:W3CDTF">2015-07-01T10:42:53Z</dcterms:modified>
</cp:coreProperties>
</file>